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9B4"/>
    <a:srgbClr val="E77539"/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>
        <p:scale>
          <a:sx n="100" d="100"/>
          <a:sy n="100" d="100"/>
        </p:scale>
        <p:origin x="996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4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93DB-326F-4CE3-ABBE-41598CF5D5C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B4ED-CB2E-43B7-807B-AC75AE21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D0430-0662-1243-91B0-7027C3B16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8" b="69205"/>
          <a:stretch/>
        </p:blipFill>
        <p:spPr>
          <a:xfrm>
            <a:off x="-25521" y="1893528"/>
            <a:ext cx="6858000" cy="9425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7ECB81-CDD1-4F4B-BAE0-D7178F1E002A}"/>
              </a:ext>
            </a:extLst>
          </p:cNvPr>
          <p:cNvSpPr/>
          <p:nvPr/>
        </p:nvSpPr>
        <p:spPr>
          <a:xfrm>
            <a:off x="115127" y="6387180"/>
            <a:ext cx="6598970" cy="1556669"/>
          </a:xfrm>
          <a:prstGeom prst="rect">
            <a:avLst/>
          </a:prstGeom>
          <a:solidFill>
            <a:srgbClr val="F090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D3EEB-BF36-49FD-B72E-088F8205A9EA}"/>
              </a:ext>
            </a:extLst>
          </p:cNvPr>
          <p:cNvSpPr txBox="1"/>
          <p:nvPr/>
        </p:nvSpPr>
        <p:spPr>
          <a:xfrm>
            <a:off x="211706" y="6529110"/>
            <a:ext cx="6412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Thursday, July 11</a:t>
            </a:r>
            <a:r>
              <a:rPr lang="en-US" sz="2000" b="1" baseline="30000" dirty="0"/>
              <a:t>h</a:t>
            </a:r>
            <a:r>
              <a:rPr lang="en-US" sz="2000" b="1" dirty="0"/>
              <a:t>  | 10:00am – 12:00pm</a:t>
            </a:r>
          </a:p>
          <a:p>
            <a:pPr algn="ctr"/>
            <a:r>
              <a:rPr lang="en-US" sz="2000" dirty="0"/>
              <a:t>Goodwill Princess Anne Retail Store</a:t>
            </a:r>
          </a:p>
          <a:p>
            <a:pPr algn="ctr"/>
            <a:r>
              <a:rPr lang="en-US" sz="2000" dirty="0"/>
              <a:t>1949 </a:t>
            </a:r>
            <a:r>
              <a:rPr lang="en-US" sz="2000" dirty="0" err="1"/>
              <a:t>Lynnhaven</a:t>
            </a:r>
            <a:r>
              <a:rPr lang="en-US" sz="2000" dirty="0"/>
              <a:t> Parkway| Virginia Beach, VA  23453</a:t>
            </a:r>
          </a:p>
          <a:p>
            <a:pPr algn="ctr"/>
            <a:r>
              <a:rPr lang="en-US" sz="2000" dirty="0"/>
              <a:t>(757) 951-4200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7E5F1D-F11A-44D7-8AA0-49D8B20D1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91" y="8104950"/>
            <a:ext cx="2930009" cy="672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E99221-B456-484D-8A65-A59243BC29C9}"/>
              </a:ext>
            </a:extLst>
          </p:cNvPr>
          <p:cNvSpPr txBox="1"/>
          <p:nvPr/>
        </p:nvSpPr>
        <p:spPr>
          <a:xfrm>
            <a:off x="1996963" y="8803959"/>
            <a:ext cx="286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www.goodwillvirginia.org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0ACB9-0FE9-4067-B608-C072A6E11F3C}"/>
              </a:ext>
            </a:extLst>
          </p:cNvPr>
          <p:cNvSpPr txBox="1"/>
          <p:nvPr/>
        </p:nvSpPr>
        <p:spPr>
          <a:xfrm>
            <a:off x="13526" y="5377390"/>
            <a:ext cx="3512569" cy="87889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lnSpc>
                <a:spcPts val="2000"/>
              </a:lnSpc>
              <a:spcBef>
                <a:spcPts val="600"/>
              </a:spcBef>
            </a:pPr>
            <a:r>
              <a:rPr lang="en-US" sz="2000" b="1" i="1" dirty="0">
                <a:solidFill>
                  <a:srgbClr val="002060"/>
                </a:solidFill>
                <a:effectLst>
                  <a:outerShdw blurRad="635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Community Employment Center can help you prepare and apply!  Ask us how!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94700" y="143087"/>
            <a:ext cx="370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E77539"/>
                </a:solidFill>
                <a:latin typeface="Arial Black" panose="020B0A04020102020204" pitchFamily="34" charset="0"/>
              </a:rPr>
              <a:t>Meet the</a:t>
            </a:r>
          </a:p>
          <a:p>
            <a:pPr algn="ctr"/>
            <a:r>
              <a:rPr lang="en-US" sz="5400" b="1" dirty="0">
                <a:ln/>
                <a:solidFill>
                  <a:srgbClr val="E77539"/>
                </a:solidFill>
                <a:latin typeface="Arial Black" panose="020B0A04020102020204" pitchFamily="34" charset="0"/>
              </a:rPr>
              <a:t>Employer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40ACB9-0FE9-4067-B608-C072A6E11F3C}"/>
              </a:ext>
            </a:extLst>
          </p:cNvPr>
          <p:cNvSpPr txBox="1"/>
          <p:nvPr/>
        </p:nvSpPr>
        <p:spPr>
          <a:xfrm>
            <a:off x="3314715" y="2740028"/>
            <a:ext cx="34216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interested in working for Amazon?</a:t>
            </a:r>
          </a:p>
          <a:p>
            <a:pPr algn="r"/>
            <a:endParaRPr lang="en-US" sz="1100" dirty="0"/>
          </a:p>
          <a:p>
            <a:pPr algn="r"/>
            <a:r>
              <a:rPr lang="en-US" dirty="0"/>
              <a:t>Amazon’s mission is “to be Earth’s most customer-centric company” and our Operations and award-winning Customer Service teams are at the heart of that mission.  </a:t>
            </a:r>
          </a:p>
          <a:p>
            <a:pPr algn="r"/>
            <a:r>
              <a:rPr lang="en-US" dirty="0"/>
              <a:t>Join us to learn what warehouse positions </a:t>
            </a:r>
            <a:r>
              <a:rPr lang="en-US" sz="1400" dirty="0"/>
              <a:t>(starting at $15.00hr) </a:t>
            </a:r>
            <a:r>
              <a:rPr lang="en-US" dirty="0"/>
              <a:t>are available at </a:t>
            </a:r>
            <a:r>
              <a:rPr lang="en-US" sz="2000" b="1" i="1" dirty="0"/>
              <a:t>Amazon </a:t>
            </a:r>
            <a:r>
              <a:rPr lang="en-US" dirty="0"/>
              <a:t>available and how to apply on their website.  </a:t>
            </a:r>
          </a:p>
        </p:txBody>
      </p:sp>
      <p:pic>
        <p:nvPicPr>
          <p:cNvPr id="3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4388" b="10393"/>
          <a:stretch/>
        </p:blipFill>
        <p:spPr bwMode="auto">
          <a:xfrm rot="21045169">
            <a:off x="223928" y="311372"/>
            <a:ext cx="2745529" cy="157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9660" r="4300" b="17423"/>
          <a:stretch/>
        </p:blipFill>
        <p:spPr bwMode="auto">
          <a:xfrm>
            <a:off x="285598" y="2021289"/>
            <a:ext cx="2563356" cy="1013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2" b="31739"/>
          <a:stretch/>
        </p:blipFill>
        <p:spPr bwMode="auto">
          <a:xfrm>
            <a:off x="115127" y="3316413"/>
            <a:ext cx="3103009" cy="173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2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2189</TotalTime>
  <Words>106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Faison</dc:creator>
  <cp:lastModifiedBy>Liz A. Nisley</cp:lastModifiedBy>
  <cp:revision>56</cp:revision>
  <cp:lastPrinted>2019-01-16T19:48:24Z</cp:lastPrinted>
  <dcterms:created xsi:type="dcterms:W3CDTF">2018-07-06T00:55:28Z</dcterms:created>
  <dcterms:modified xsi:type="dcterms:W3CDTF">2019-06-24T17:15:57Z</dcterms:modified>
</cp:coreProperties>
</file>