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D6B"/>
    <a:srgbClr val="57CD3B"/>
    <a:srgbClr val="E6E6E6"/>
    <a:srgbClr val="93D861"/>
    <a:srgbClr val="43A72B"/>
    <a:srgbClr val="214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0" autoAdjust="0"/>
    <p:restoredTop sz="94660"/>
  </p:normalViewPr>
  <p:slideViewPr>
    <p:cSldViewPr snapToGrid="0">
      <p:cViewPr>
        <p:scale>
          <a:sx n="100" d="100"/>
          <a:sy n="100" d="100"/>
        </p:scale>
        <p:origin x="966" y="-1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2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3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4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7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3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8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4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8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393DB-326F-4CE3-ABBE-41598CF5D5C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BB4ED-CB2E-43B7-807B-AC75AE2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7310D4-C3A7-674F-A430-799CB20CB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9" y="-28135"/>
            <a:ext cx="6858000" cy="9144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BCB6028-6A68-CA4E-90A5-EABC4839A437}"/>
              </a:ext>
            </a:extLst>
          </p:cNvPr>
          <p:cNvSpPr/>
          <p:nvPr/>
        </p:nvSpPr>
        <p:spPr>
          <a:xfrm>
            <a:off x="1427553" y="7401614"/>
            <a:ext cx="33273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effectLst>
                  <a:outerShdw blurRad="50800" dist="88900" dir="10800000" algn="r" rotWithShape="0">
                    <a:prstClr val="black">
                      <a:alpha val="7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Hampton CEC</a:t>
            </a:r>
          </a:p>
          <a:p>
            <a:r>
              <a:rPr lang="en-US" sz="2000" b="1" dirty="0">
                <a:solidFill>
                  <a:schemeClr val="bg1"/>
                </a:solidFill>
                <a:effectLst>
                  <a:outerShdw blurRad="50800" dist="88900" dir="10800000" algn="r" rotWithShape="0">
                    <a:prstClr val="black">
                      <a:alpha val="7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1911 Saville Row</a:t>
            </a:r>
          </a:p>
          <a:p>
            <a:r>
              <a:rPr lang="en-US" sz="2000" b="1" dirty="0">
                <a:solidFill>
                  <a:schemeClr val="bg1"/>
                </a:solidFill>
                <a:effectLst>
                  <a:outerShdw blurRad="50800" dist="88900" dir="10800000" algn="r" rotWithShape="0">
                    <a:prstClr val="black">
                      <a:alpha val="7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Hampton, VA 23666</a:t>
            </a:r>
          </a:p>
          <a:p>
            <a:r>
              <a:rPr lang="en-US" sz="2000" b="1" dirty="0">
                <a:solidFill>
                  <a:schemeClr val="bg1"/>
                </a:solidFill>
                <a:effectLst>
                  <a:outerShdw blurRad="50800" dist="88900" dir="10800000" algn="r" rotWithShape="0">
                    <a:prstClr val="black">
                      <a:alpha val="7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(757) 951-4200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A8F2EA-0ED8-114C-9ED6-5A874C1BA6DF}"/>
              </a:ext>
            </a:extLst>
          </p:cNvPr>
          <p:cNvSpPr txBox="1"/>
          <p:nvPr/>
        </p:nvSpPr>
        <p:spPr>
          <a:xfrm>
            <a:off x="80139" y="5959515"/>
            <a:ext cx="66511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Session Starts</a:t>
            </a:r>
          </a:p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Monday, April 1</a:t>
            </a:r>
            <a:r>
              <a:rPr lang="en-US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		11:00am – 3:00pm</a:t>
            </a:r>
          </a:p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Week #1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Mon-Wed-Fri  |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Week #2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Mon &amp; Wed</a:t>
            </a:r>
          </a:p>
          <a:p>
            <a:pPr algn="ctr">
              <a:spcBef>
                <a:spcPts val="1200"/>
              </a:spcBef>
            </a:pP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Participants must call and register prior to the start of the session.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57608" y="-40633"/>
            <a:ext cx="4593978" cy="64008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  <a:scene3d>
              <a:camera prst="orthographicFront"/>
              <a:lightRig rig="harsh" dir="t"/>
            </a:scene3d>
            <a:sp3d prstMaterial="matte"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>
                <a:ln/>
                <a:solidFill>
                  <a:srgbClr val="21409A"/>
                </a:solidFill>
                <a:effectLst>
                  <a:outerShdw blurRad="63500" dist="88900" dir="12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Are you ready to </a:t>
            </a:r>
            <a:endParaRPr kumimoji="0" lang="en-US" sz="4400" b="1" i="0" u="none" strike="noStrike" kern="0" cap="none" spc="0" normalizeH="0" baseline="0" noProof="0" dirty="0">
              <a:ln/>
              <a:solidFill>
                <a:srgbClr val="21409A"/>
              </a:solidFill>
              <a:effectLst>
                <a:outerShdw blurRad="63500" dist="88900" dir="12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38723" y="577396"/>
            <a:ext cx="4819065" cy="1446550"/>
          </a:xfrm>
          <a:prstGeom prst="rect">
            <a:avLst/>
          </a:prstGeom>
          <a:solidFill>
            <a:srgbClr val="172D6B"/>
          </a:solidFill>
          <a:scene3d>
            <a:camera prst="orthographicFront"/>
            <a:lightRig rig="harsh" dir="t"/>
          </a:scene3d>
          <a:sp3d>
            <a:bevelT prst="angle"/>
          </a:sp3d>
        </p:spPr>
        <p:txBody>
          <a:bodyPr wrap="square" rtlCol="0" anchor="ctr" anchorCtr="0">
            <a:spAutoFit/>
            <a:sp3d extrusionH="57150" prstMaterial="matte">
              <a:bevelT w="38100" h="381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0" cap="none" spc="0" normalizeH="0" baseline="0" noProof="0" dirty="0">
                <a:ln/>
                <a:solidFill>
                  <a:srgbClr val="99E265"/>
                </a:solidFill>
                <a:effectLst>
                  <a:outerShdw blurRad="63500" dist="1143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   RISE</a:t>
            </a:r>
            <a:endParaRPr kumimoji="0" lang="en-US" sz="6000" b="1" i="0" u="none" strike="noStrike" kern="0" cap="none" spc="0" normalizeH="0" baseline="0" noProof="0" dirty="0">
              <a:ln/>
              <a:solidFill>
                <a:schemeClr val="bg1"/>
              </a:solidFill>
              <a:effectLst>
                <a:outerShdw blurRad="63500" dist="1143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29" name="Shape 71"/>
          <p:cNvSpPr/>
          <p:nvPr/>
        </p:nvSpPr>
        <p:spPr>
          <a:xfrm>
            <a:off x="5363222" y="731342"/>
            <a:ext cx="587412" cy="1182368"/>
          </a:xfrm>
          <a:custGeom>
            <a:avLst/>
            <a:gdLst/>
            <a:ahLst/>
            <a:cxnLst/>
            <a:rect l="0" t="0" r="0" b="0"/>
            <a:pathLst>
              <a:path w="895301" h="1638129">
                <a:moveTo>
                  <a:pt x="302677" y="0"/>
                </a:moveTo>
                <a:lnTo>
                  <a:pt x="892438" y="556734"/>
                </a:lnTo>
                <a:cubicBezTo>
                  <a:pt x="892438" y="556734"/>
                  <a:pt x="715247" y="469415"/>
                  <a:pt x="578504" y="461161"/>
                </a:cubicBezTo>
                <a:cubicBezTo>
                  <a:pt x="895301" y="926780"/>
                  <a:pt x="502490" y="1553808"/>
                  <a:pt x="452152" y="1630367"/>
                </a:cubicBezTo>
                <a:lnTo>
                  <a:pt x="446962" y="1638129"/>
                </a:lnTo>
                <a:lnTo>
                  <a:pt x="421328" y="1587264"/>
                </a:lnTo>
                <a:cubicBezTo>
                  <a:pt x="282893" y="1346164"/>
                  <a:pt x="0" y="1300065"/>
                  <a:pt x="0" y="1300065"/>
                </a:cubicBezTo>
                <a:cubicBezTo>
                  <a:pt x="443485" y="947369"/>
                  <a:pt x="451854" y="671349"/>
                  <a:pt x="412244" y="531285"/>
                </a:cubicBezTo>
                <a:cubicBezTo>
                  <a:pt x="326074" y="631719"/>
                  <a:pt x="268971" y="810246"/>
                  <a:pt x="268971" y="810246"/>
                </a:cubicBezTo>
                <a:lnTo>
                  <a:pt x="302677" y="0"/>
                </a:lnTo>
                <a:close/>
              </a:path>
            </a:pathLst>
          </a:custGeom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0">
            <a:srgbClr val="000000">
              <a:alpha val="0"/>
            </a:srgbClr>
          </a:lnRef>
          <a:fillRef idx="1">
            <a:srgbClr val="99E265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139" y="3032671"/>
            <a:ext cx="3297597" cy="2834640"/>
          </a:xfrm>
          <a:prstGeom prst="rect">
            <a:avLst/>
          </a:prstGeom>
          <a:solidFill>
            <a:srgbClr val="172D6B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Wave 1"/>
          <p:cNvSpPr/>
          <p:nvPr/>
        </p:nvSpPr>
        <p:spPr>
          <a:xfrm>
            <a:off x="197377" y="1992821"/>
            <a:ext cx="2801705" cy="1018275"/>
          </a:xfrm>
          <a:prstGeom prst="wave">
            <a:avLst/>
          </a:prstGeom>
          <a:noFill/>
          <a:ln w="139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0" tIns="91440" rIns="457200" bIns="91440" rtlCol="0" anchor="ctr">
            <a:prstTxWarp prst="textWave1">
              <a:avLst/>
            </a:prstTxWarp>
          </a:bodyPr>
          <a:lstStyle/>
          <a:p>
            <a:pPr algn="ctr"/>
            <a:r>
              <a:rPr lang="en-US" sz="2000" b="1" dirty="0">
                <a:ln w="3175">
                  <a:noFill/>
                </a:ln>
                <a:solidFill>
                  <a:srgbClr val="57CD3B"/>
                </a:solidFill>
                <a:effectLst>
                  <a:outerShdw blurRad="50800" dist="38100" algn="l" rotWithShape="0">
                    <a:prstClr val="black">
                      <a:alpha val="7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NEW PROGRAM!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10593" y="3134002"/>
            <a:ext cx="1944838" cy="646331"/>
            <a:chOff x="752615" y="2561419"/>
            <a:chExt cx="1944838" cy="646331"/>
          </a:xfrm>
        </p:grpSpPr>
        <p:sp>
          <p:nvSpPr>
            <p:cNvPr id="31" name="Rectangle 30"/>
            <p:cNvSpPr/>
            <p:nvPr/>
          </p:nvSpPr>
          <p:spPr>
            <a:xfrm>
              <a:off x="1004361" y="2561419"/>
              <a:ext cx="1693092" cy="646331"/>
            </a:xfrm>
            <a:prstGeom prst="rect">
              <a:avLst/>
            </a:prstGeom>
            <a:effectLst>
              <a:outerShdw blurRad="63500" dist="1016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>
                  <a:ln/>
                  <a:solidFill>
                    <a:srgbClr val="99E265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+mj-lt"/>
                </a:rPr>
                <a:t>R</a:t>
              </a:r>
              <a:r>
                <a:rPr kumimoji="0" lang="en-US" sz="3200" b="1" i="0" u="none" strike="noStrike" kern="0" cap="none" spc="0" normalizeH="0" baseline="0" noProof="0" dirty="0">
                  <a:ln/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+mj-lt"/>
                </a:rPr>
                <a:t>ésumés</a:t>
              </a:r>
            </a:p>
          </p:txBody>
        </p:sp>
        <p:sp>
          <p:nvSpPr>
            <p:cNvPr id="32" name="Shape 71"/>
            <p:cNvSpPr/>
            <p:nvPr/>
          </p:nvSpPr>
          <p:spPr>
            <a:xfrm>
              <a:off x="752615" y="2573438"/>
              <a:ext cx="248409" cy="520034"/>
            </a:xfrm>
            <a:custGeom>
              <a:avLst/>
              <a:gdLst/>
              <a:ahLst/>
              <a:cxnLst/>
              <a:rect l="0" t="0" r="0" b="0"/>
              <a:pathLst>
                <a:path w="895301" h="1638129">
                  <a:moveTo>
                    <a:pt x="302677" y="0"/>
                  </a:moveTo>
                  <a:lnTo>
                    <a:pt x="892438" y="556734"/>
                  </a:lnTo>
                  <a:cubicBezTo>
                    <a:pt x="892438" y="556734"/>
                    <a:pt x="715247" y="469415"/>
                    <a:pt x="578504" y="461161"/>
                  </a:cubicBezTo>
                  <a:cubicBezTo>
                    <a:pt x="895301" y="926780"/>
                    <a:pt x="502490" y="1553808"/>
                    <a:pt x="452152" y="1630367"/>
                  </a:cubicBezTo>
                  <a:lnTo>
                    <a:pt x="446962" y="1638129"/>
                  </a:lnTo>
                  <a:lnTo>
                    <a:pt x="421328" y="1587264"/>
                  </a:lnTo>
                  <a:cubicBezTo>
                    <a:pt x="282893" y="1346164"/>
                    <a:pt x="0" y="1300065"/>
                    <a:pt x="0" y="1300065"/>
                  </a:cubicBezTo>
                  <a:cubicBezTo>
                    <a:pt x="443485" y="947369"/>
                    <a:pt x="451854" y="671349"/>
                    <a:pt x="412244" y="531285"/>
                  </a:cubicBezTo>
                  <a:cubicBezTo>
                    <a:pt x="326074" y="631719"/>
                    <a:pt x="268971" y="810246"/>
                    <a:pt x="268971" y="810246"/>
                  </a:cubicBezTo>
                  <a:lnTo>
                    <a:pt x="302677" y="0"/>
                  </a:lnTo>
                  <a:close/>
                </a:path>
              </a:pathLst>
            </a:custGeom>
            <a:ln w="0" cap="flat">
              <a:noFill/>
              <a:miter lim="127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rgbClr val="000000">
                <a:alpha val="0"/>
              </a:srgbClr>
            </a:lnRef>
            <a:fillRef idx="1">
              <a:srgbClr val="99E26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589589" y="3780227"/>
            <a:ext cx="2645276" cy="646331"/>
          </a:xfrm>
          <a:prstGeom prst="rect">
            <a:avLst/>
          </a:prstGeom>
          <a:effectLst>
            <a:outerShdw blurRad="63500" dist="1016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n/>
                <a:solidFill>
                  <a:srgbClr val="99E26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I</a:t>
            </a:r>
            <a:r>
              <a:rPr lang="en-US" sz="3200" b="1" kern="0" dirty="0">
                <a:ln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nterview Skills</a:t>
            </a:r>
            <a:endParaRPr kumimoji="0" lang="en-US" sz="3200" b="1" i="0" u="none" strike="noStrike" kern="0" cap="none" spc="0" normalizeH="0" baseline="0" noProof="0" dirty="0">
              <a:ln/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2148" y="4379042"/>
            <a:ext cx="2052165" cy="646331"/>
          </a:xfrm>
          <a:prstGeom prst="rect">
            <a:avLst/>
          </a:prstGeom>
          <a:effectLst>
            <a:outerShdw blurRad="63500" dist="1016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n/>
                <a:solidFill>
                  <a:srgbClr val="99E26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</a:t>
            </a:r>
            <a:r>
              <a:rPr lang="en-US" sz="3200" b="1" kern="0" dirty="0">
                <a:ln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ocial Skills</a:t>
            </a:r>
            <a:endParaRPr kumimoji="0" lang="en-US" sz="3200" b="1" i="0" u="none" strike="noStrike" kern="0" cap="none" spc="0" normalizeH="0" baseline="0" noProof="0" dirty="0">
              <a:ln/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8530" y="4979111"/>
            <a:ext cx="2672526" cy="646331"/>
          </a:xfrm>
          <a:prstGeom prst="rect">
            <a:avLst/>
          </a:prstGeom>
          <a:effectLst>
            <a:outerShdw blurRad="63500" dist="1016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n/>
                <a:solidFill>
                  <a:srgbClr val="99E26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</a:t>
            </a:r>
            <a:r>
              <a:rPr lang="en-US" sz="3200" b="1" kern="0" dirty="0">
                <a:ln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mpowerment</a:t>
            </a:r>
            <a:endParaRPr kumimoji="0" lang="en-US" sz="3200" b="1" i="0" u="none" strike="noStrike" kern="0" cap="none" spc="0" normalizeH="0" baseline="0" noProof="0" dirty="0">
              <a:ln/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</a:endParaRPr>
          </a:p>
        </p:txBody>
      </p:sp>
      <p:sp>
        <p:nvSpPr>
          <p:cNvPr id="42" name="Shape 71"/>
          <p:cNvSpPr/>
          <p:nvPr/>
        </p:nvSpPr>
        <p:spPr>
          <a:xfrm>
            <a:off x="303550" y="3788961"/>
            <a:ext cx="248409" cy="520034"/>
          </a:xfrm>
          <a:custGeom>
            <a:avLst/>
            <a:gdLst/>
            <a:ahLst/>
            <a:cxnLst/>
            <a:rect l="0" t="0" r="0" b="0"/>
            <a:pathLst>
              <a:path w="895301" h="1638129">
                <a:moveTo>
                  <a:pt x="302677" y="0"/>
                </a:moveTo>
                <a:lnTo>
                  <a:pt x="892438" y="556734"/>
                </a:lnTo>
                <a:cubicBezTo>
                  <a:pt x="892438" y="556734"/>
                  <a:pt x="715247" y="469415"/>
                  <a:pt x="578504" y="461161"/>
                </a:cubicBezTo>
                <a:cubicBezTo>
                  <a:pt x="895301" y="926780"/>
                  <a:pt x="502490" y="1553808"/>
                  <a:pt x="452152" y="1630367"/>
                </a:cubicBezTo>
                <a:lnTo>
                  <a:pt x="446962" y="1638129"/>
                </a:lnTo>
                <a:lnTo>
                  <a:pt x="421328" y="1587264"/>
                </a:lnTo>
                <a:cubicBezTo>
                  <a:pt x="282893" y="1346164"/>
                  <a:pt x="0" y="1300065"/>
                  <a:pt x="0" y="1300065"/>
                </a:cubicBezTo>
                <a:cubicBezTo>
                  <a:pt x="443485" y="947369"/>
                  <a:pt x="451854" y="671349"/>
                  <a:pt x="412244" y="531285"/>
                </a:cubicBezTo>
                <a:cubicBezTo>
                  <a:pt x="326074" y="631719"/>
                  <a:pt x="268971" y="810246"/>
                  <a:pt x="268971" y="810246"/>
                </a:cubicBezTo>
                <a:lnTo>
                  <a:pt x="302677" y="0"/>
                </a:lnTo>
                <a:close/>
              </a:path>
            </a:pathLst>
          </a:custGeom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rgbClr val="000000">
              <a:alpha val="0"/>
            </a:srgbClr>
          </a:lnRef>
          <a:fillRef idx="1">
            <a:srgbClr val="99E265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3" name="Shape 71"/>
          <p:cNvSpPr/>
          <p:nvPr/>
        </p:nvSpPr>
        <p:spPr>
          <a:xfrm>
            <a:off x="306887" y="4382245"/>
            <a:ext cx="248409" cy="520034"/>
          </a:xfrm>
          <a:custGeom>
            <a:avLst/>
            <a:gdLst/>
            <a:ahLst/>
            <a:cxnLst/>
            <a:rect l="0" t="0" r="0" b="0"/>
            <a:pathLst>
              <a:path w="895301" h="1638129">
                <a:moveTo>
                  <a:pt x="302677" y="0"/>
                </a:moveTo>
                <a:lnTo>
                  <a:pt x="892438" y="556734"/>
                </a:lnTo>
                <a:cubicBezTo>
                  <a:pt x="892438" y="556734"/>
                  <a:pt x="715247" y="469415"/>
                  <a:pt x="578504" y="461161"/>
                </a:cubicBezTo>
                <a:cubicBezTo>
                  <a:pt x="895301" y="926780"/>
                  <a:pt x="502490" y="1553808"/>
                  <a:pt x="452152" y="1630367"/>
                </a:cubicBezTo>
                <a:lnTo>
                  <a:pt x="446962" y="1638129"/>
                </a:lnTo>
                <a:lnTo>
                  <a:pt x="421328" y="1587264"/>
                </a:lnTo>
                <a:cubicBezTo>
                  <a:pt x="282893" y="1346164"/>
                  <a:pt x="0" y="1300065"/>
                  <a:pt x="0" y="1300065"/>
                </a:cubicBezTo>
                <a:cubicBezTo>
                  <a:pt x="443485" y="947369"/>
                  <a:pt x="451854" y="671349"/>
                  <a:pt x="412244" y="531285"/>
                </a:cubicBezTo>
                <a:cubicBezTo>
                  <a:pt x="326074" y="631719"/>
                  <a:pt x="268971" y="810246"/>
                  <a:pt x="268971" y="810246"/>
                </a:cubicBezTo>
                <a:lnTo>
                  <a:pt x="302677" y="0"/>
                </a:lnTo>
                <a:close/>
              </a:path>
            </a:pathLst>
          </a:custGeom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rgbClr val="000000">
              <a:alpha val="0"/>
            </a:srgbClr>
          </a:lnRef>
          <a:fillRef idx="1">
            <a:srgbClr val="99E265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4" name="Shape 71"/>
          <p:cNvSpPr/>
          <p:nvPr/>
        </p:nvSpPr>
        <p:spPr>
          <a:xfrm>
            <a:off x="310593" y="4985336"/>
            <a:ext cx="248409" cy="520034"/>
          </a:xfrm>
          <a:custGeom>
            <a:avLst/>
            <a:gdLst/>
            <a:ahLst/>
            <a:cxnLst/>
            <a:rect l="0" t="0" r="0" b="0"/>
            <a:pathLst>
              <a:path w="895301" h="1638129">
                <a:moveTo>
                  <a:pt x="302677" y="0"/>
                </a:moveTo>
                <a:lnTo>
                  <a:pt x="892438" y="556734"/>
                </a:lnTo>
                <a:cubicBezTo>
                  <a:pt x="892438" y="556734"/>
                  <a:pt x="715247" y="469415"/>
                  <a:pt x="578504" y="461161"/>
                </a:cubicBezTo>
                <a:cubicBezTo>
                  <a:pt x="895301" y="926780"/>
                  <a:pt x="502490" y="1553808"/>
                  <a:pt x="452152" y="1630367"/>
                </a:cubicBezTo>
                <a:lnTo>
                  <a:pt x="446962" y="1638129"/>
                </a:lnTo>
                <a:lnTo>
                  <a:pt x="421328" y="1587264"/>
                </a:lnTo>
                <a:cubicBezTo>
                  <a:pt x="282893" y="1346164"/>
                  <a:pt x="0" y="1300065"/>
                  <a:pt x="0" y="1300065"/>
                </a:cubicBezTo>
                <a:cubicBezTo>
                  <a:pt x="443485" y="947369"/>
                  <a:pt x="451854" y="671349"/>
                  <a:pt x="412244" y="531285"/>
                </a:cubicBezTo>
                <a:cubicBezTo>
                  <a:pt x="326074" y="631719"/>
                  <a:pt x="268971" y="810246"/>
                  <a:pt x="268971" y="810246"/>
                </a:cubicBezTo>
                <a:lnTo>
                  <a:pt x="302677" y="0"/>
                </a:lnTo>
                <a:close/>
              </a:path>
            </a:pathLst>
          </a:custGeom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rgbClr val="000000">
              <a:alpha val="0"/>
            </a:srgbClr>
          </a:lnRef>
          <a:fillRef idx="1">
            <a:srgbClr val="99E265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4674" y="2363901"/>
            <a:ext cx="3539642" cy="33701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3200" b="1" dirty="0">
                <a:solidFill>
                  <a:srgbClr val="21409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RISE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 comprised of </a:t>
            </a:r>
          </a:p>
          <a:p>
            <a:pPr algn="ctr">
              <a:spcAft>
                <a:spcPts val="1200"/>
              </a:spcAft>
            </a:pP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(5) days* of classes: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Personal Management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Interpersonal Skills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Résumé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Job Search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Interviewing</a:t>
            </a:r>
          </a:p>
          <a:p>
            <a:pPr algn="ctr"/>
            <a:r>
              <a:rPr lang="en-US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*All classes are 4 hours in length.</a:t>
            </a:r>
          </a:p>
        </p:txBody>
      </p:sp>
    </p:spTree>
    <p:extLst>
      <p:ext uri="{BB962C8B-B14F-4D97-AF65-F5344CB8AC3E}">
        <p14:creationId xmlns:p14="http://schemas.microsoft.com/office/powerpoint/2010/main" val="210145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1089</TotalTime>
  <Words>66</Words>
  <Application>Microsoft Office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Faison</dc:creator>
  <cp:lastModifiedBy>Liz A. Nisley</cp:lastModifiedBy>
  <cp:revision>34</cp:revision>
  <cp:lastPrinted>2019-02-27T13:14:52Z</cp:lastPrinted>
  <dcterms:created xsi:type="dcterms:W3CDTF">2018-07-06T00:55:28Z</dcterms:created>
  <dcterms:modified xsi:type="dcterms:W3CDTF">2019-03-25T15:35:46Z</dcterms:modified>
</cp:coreProperties>
</file>